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62" r:id="rId3"/>
    <p:sldId id="263" r:id="rId4"/>
    <p:sldId id="264" r:id="rId5"/>
    <p:sldId id="265" r:id="rId6"/>
  </p:sldIdLst>
  <p:sldSz cx="12192000" cy="6858000"/>
  <p:notesSz cx="6858000" cy="9144000"/>
  <p:custDataLst>
    <p:tags r:id="rId9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94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2023-8-29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F5FD2-31F0-4C0B-95CA-811A8A4E6F51}" type="datetimeFigureOut">
              <a:rPr lang="ko-KR" altLang="en-US" smtClean="0"/>
              <a:t>2023-08-29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01942-F20C-4A08-95F5-2A6986C15CB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9" name="직사각형 8"/>
          <p:cNvSpPr/>
          <p:nvPr userDrawn="1"/>
        </p:nvSpPr>
        <p:spPr>
          <a:xfrm>
            <a:off x="0" y="1282429"/>
            <a:ext cx="12192000" cy="462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8"/>
          <p:cNvSpPr/>
          <p:nvPr userDrawn="1"/>
        </p:nvSpPr>
        <p:spPr>
          <a:xfrm>
            <a:off x="0" y="1291319"/>
            <a:ext cx="12192000" cy="462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图片 4" descr="logo (3)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0765" y="377075"/>
            <a:ext cx="2159000" cy="596900"/>
          </a:xfrm>
          <a:prstGeom prst="rect">
            <a:avLst/>
          </a:prstGeom>
        </p:spPr>
      </p:pic>
      <p:pic>
        <p:nvPicPr>
          <p:cNvPr id="6" name="图片 5" descr="tkk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70770" y="187527"/>
            <a:ext cx="978535" cy="975995"/>
          </a:xfrm>
          <a:prstGeom prst="rect">
            <a:avLst/>
          </a:prstGeom>
        </p:spPr>
      </p:pic>
      <p:pic>
        <p:nvPicPr>
          <p:cNvPr id="7" name="图片 6" descr="bjn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530508" y="146459"/>
            <a:ext cx="997585" cy="99758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4852" y="172701"/>
            <a:ext cx="991235" cy="98158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30270" y="367146"/>
            <a:ext cx="2005911" cy="63913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17384" y="377075"/>
            <a:ext cx="1841990" cy="63913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286875" y="6442075"/>
            <a:ext cx="2743200" cy="365125"/>
          </a:xfrm>
        </p:spPr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12185650" cy="6858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</a:schemeClr>
              </a:gs>
              <a:gs pos="50000">
                <a:schemeClr val="accent2">
                  <a:lumMod val="60000"/>
                  <a:lumOff val="40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-635" y="748030"/>
            <a:ext cx="12192635" cy="62261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0200" y="91661"/>
            <a:ext cx="10515600" cy="797340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/>
              <a:t>Edit th</a:t>
            </a:r>
            <a:r>
              <a:rPr lang="en-US" altLang="ko-KR"/>
              <a:t>e</a:t>
            </a:r>
            <a:r>
              <a:rPr lang="ko-KR" altLang="en-US"/>
              <a:t> heading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Edit the</a:t>
            </a:r>
            <a:r>
              <a:rPr lang="en-US" altLang="ko-KR"/>
              <a:t> </a:t>
            </a:r>
            <a:r>
              <a:rPr lang="ko-KR" altLang="en-US"/>
              <a:t>heading style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CuadroTexto"/>
          <p:cNvSpPr txBox="1"/>
          <p:nvPr/>
        </p:nvSpPr>
        <p:spPr>
          <a:xfrm>
            <a:off x="4364217" y="1957635"/>
            <a:ext cx="346329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Speech Title</a:t>
            </a:r>
          </a:p>
        </p:txBody>
      </p:sp>
      <p:sp>
        <p:nvSpPr>
          <p:cNvPr id="7" name="25 CuadroTexto"/>
          <p:cNvSpPr txBox="1"/>
          <p:nvPr/>
        </p:nvSpPr>
        <p:spPr>
          <a:xfrm>
            <a:off x="5071681" y="3586530"/>
            <a:ext cx="204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8" name="25 CuadroTexto"/>
          <p:cNvSpPr txBox="1"/>
          <p:nvPr/>
        </p:nvSpPr>
        <p:spPr>
          <a:xfrm>
            <a:off x="3481502" y="6044659"/>
            <a:ext cx="525399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 Logo if Needed</a:t>
            </a:r>
          </a:p>
        </p:txBody>
      </p:sp>
      <p:sp>
        <p:nvSpPr>
          <p:cNvPr id="9" name="25 CuadroTexto"/>
          <p:cNvSpPr txBox="1"/>
          <p:nvPr/>
        </p:nvSpPr>
        <p:spPr>
          <a:xfrm>
            <a:off x="0" y="2941187"/>
            <a:ext cx="12192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Speaker Name, Not all of authors’ names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4"/>
          <p:cNvSpPr txBox="1"/>
          <p:nvPr/>
        </p:nvSpPr>
        <p:spPr>
          <a:xfrm>
            <a:off x="0" y="4423410"/>
            <a:ext cx="12192635" cy="1014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ko-K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International Conference on Big Data Mining and Information Processing </a:t>
            </a:r>
            <a:endParaRPr lang="en-US" altLang="ko-K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ko-KR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(BDMIP 2023)</a:t>
            </a:r>
            <a:endParaRPr lang="en-US" altLang="ko-KR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ko-KR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[ T</a:t>
            </a:r>
            <a:r>
              <a:rPr lang="ko-KR" altLang="ko-KR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ime </a:t>
            </a:r>
            <a:r>
              <a:rPr lang="en-US" altLang="ko-KR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D</a:t>
            </a:r>
            <a:r>
              <a:rPr lang="ko-KR" altLang="ko-KR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uration: </a:t>
            </a:r>
            <a:r>
              <a:rPr lang="en-US" altLang="ko-KR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15</a:t>
            </a:r>
            <a:r>
              <a:rPr lang="ko-KR" altLang="ko-KR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 minutes</a:t>
            </a:r>
            <a:r>
              <a:rPr lang="en-US" altLang="ko-KR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 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>
                <a:sym typeface="+mn-ea"/>
              </a:rPr>
              <a:t>General Guideline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780" y="1038559"/>
            <a:ext cx="11085739" cy="1153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Slide Format: 16:9</a:t>
            </a:r>
            <a:r>
              <a:rPr lang="ko-KR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  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File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Naming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Convention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:</a:t>
            </a:r>
            <a:endParaRPr lang="ko-KR" altLang="ko-KR" sz="2000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PowerPoint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Malgun Gothic" panose="020B0503020000020004" charset="-127"/>
              </a:rPr>
              <a:t>should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Malgun Gothic" panose="020B0503020000020004" charset="-127"/>
              </a:rPr>
              <a:t>be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</a:t>
            </a:r>
            <a:r>
              <a:rPr lang="ko-KR" altLang="ko-KR" sz="2000" u="none" strike="noStrike" dirty="0" err="1">
                <a:effectLst/>
                <a:latin typeface="Arial" panose="020B0604020202020204" pitchFamily="34" charset="0"/>
                <a:ea typeface="Malgun Gothic" panose="020B0503020000020004" charset="-127"/>
              </a:rPr>
              <a:t>named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"</a:t>
            </a:r>
            <a:r>
              <a:rPr lang="en-US" altLang="ko-KR" sz="2000" b="1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Paper ID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"</a:t>
            </a: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.pptx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716325" y="2277444"/>
            <a:ext cx="11085739" cy="1861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  <a:sym typeface="+mn-ea"/>
              </a:rPr>
              <a:t>Recommended Contents of Your Presentation</a:t>
            </a:r>
            <a:endParaRPr lang="en-US" altLang="ko-KR" sz="2000" b="1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Introduction and Purpose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Hypothesis/Research Method and Main Process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Results and Analysis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5</a:t>
            </a:fld>
            <a:endParaRPr lang="ko-KR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ad95e451-745b-4595-a064-2581388b9ca6"/>
  <p:tag name="COMMONDATA" val="eyJoZGlkIjoiMTI0Y2RkYzgzNjM0ZGY3NTZiZjkxN2I2Zjk4YTQ0NTMifQ=="/>
</p:tagLst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82</Words>
  <Application>Microsoft Office PowerPoint</Application>
  <PresentationFormat>宽屏</PresentationFormat>
  <Paragraphs>20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맑은 고딕</vt:lpstr>
      <vt:lpstr>Arial</vt:lpstr>
      <vt:lpstr>Calibri</vt:lpstr>
      <vt:lpstr>Symbol</vt:lpstr>
      <vt:lpstr>Office 테마</vt:lpstr>
      <vt:lpstr>PowerPoint 演示文稿</vt:lpstr>
      <vt:lpstr>General Guideline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Inyoub Kim</dc:creator>
  <cp:lastModifiedBy>Xiao Lee</cp:lastModifiedBy>
  <cp:revision>58</cp:revision>
  <dcterms:created xsi:type="dcterms:W3CDTF">2021-03-04T02:28:00Z</dcterms:created>
  <dcterms:modified xsi:type="dcterms:W3CDTF">2023-08-29T01:56:06Z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F79E87D6E77E420188FE96E8EDE7D489</vt:lpwstr>
  </property>
  <property fmtid="{D5CDD505-2E9C-101B-9397-08002B2CF9AE}" pid="3" name="KSOProductBuildVer">
    <vt:lpwstr>2052-11.1.0.12313</vt:lpwstr>
  </property>
</Properties>
</file>